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5" r:id="rId3"/>
    <p:sldId id="280" r:id="rId5"/>
    <p:sldId id="284" r:id="rId6"/>
    <p:sldId id="283" r:id="rId7"/>
    <p:sldId id="282" r:id="rId8"/>
    <p:sldId id="382" r:id="rId9"/>
    <p:sldId id="281" r:id="rId10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00000"/>
    <a:srgbClr val="012060"/>
    <a:srgbClr val="FF94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2246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-798" y="-90"/>
      </p:cViewPr>
      <p:guideLst>
        <p:guide orient="horz" pos="2159"/>
        <p:guide pos="384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8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3BBE5-0BEA-4494-9BEF-C8C2F48C9E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B8912-F0BA-4AD8-8415-DA1F26BCB0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5"/>
            <a:ext cx="12192000" cy="6855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5"/>
            <a:ext cx="12192000" cy="6855570"/>
          </a:xfrm>
          <a:prstGeom prst="rect">
            <a:avLst/>
          </a:prstGeom>
        </p:spPr>
      </p:pic>
      <p:sp>
        <p:nvSpPr>
          <p:cNvPr id="2" name="文本框 1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 rot="5400000">
            <a:off x="4381501" y="-4381500"/>
            <a:ext cx="3428999" cy="12192000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 rot="5400000">
            <a:off x="4381501" y="-952499"/>
            <a:ext cx="3428999" cy="12192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203200" y="247650"/>
            <a:ext cx="11760200" cy="6362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"/>
            <a:ext cx="6096000" cy="6858000"/>
          </a:xfrm>
          <a:prstGeom prst="rect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rgbClr val="C0000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图文框 3"/>
          <p:cNvSpPr/>
          <p:nvPr/>
        </p:nvSpPr>
        <p:spPr>
          <a:xfrm>
            <a:off x="874713" y="1028700"/>
            <a:ext cx="10442575" cy="4217847"/>
          </a:xfrm>
          <a:prstGeom prst="frame">
            <a:avLst>
              <a:gd name="adj1" fmla="val 412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08282" y="1425852"/>
            <a:ext cx="3811270" cy="221488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3800" dirty="0" smtClean="0">
                <a:solidFill>
                  <a:schemeClr val="bg1"/>
                </a:solidFill>
                <a:latin typeface="Bloody Impact" panose="02000506000000020004" pitchFamily="2" charset="0"/>
                <a:ea typeface="苏新诗古印宋简" panose="02010609000101010101" pitchFamily="49" charset="-122"/>
              </a:rPr>
              <a:t>2023</a:t>
            </a:r>
            <a:endParaRPr lang="zh-CN" altLang="en-US" sz="13800" dirty="0">
              <a:solidFill>
                <a:schemeClr val="bg1"/>
              </a:solidFill>
              <a:latin typeface="Bloody Impact" panose="02000506000000020004" pitchFamily="2" charset="0"/>
              <a:ea typeface="苏新诗古印宋简" panose="0201060900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16103" y="1425852"/>
            <a:ext cx="3721735" cy="221488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3800" dirty="0" smtClean="0">
                <a:solidFill>
                  <a:schemeClr val="bg1"/>
                </a:solidFill>
                <a:latin typeface="Bloody Impact" panose="02000506000000020004" pitchFamily="2" charset="0"/>
                <a:ea typeface="苏新诗古印宋简" panose="02010609000101010101" pitchFamily="49" charset="-122"/>
              </a:rPr>
              <a:t>2024</a:t>
            </a:r>
            <a:endParaRPr lang="zh-CN" altLang="en-US" sz="13800" dirty="0">
              <a:solidFill>
                <a:schemeClr val="bg1"/>
              </a:solidFill>
              <a:latin typeface="Bloody Impact" panose="02000506000000020004" pitchFamily="2" charset="0"/>
              <a:ea typeface="苏新诗古印宋简" panose="0201060900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184670" y="3419071"/>
            <a:ext cx="3535680" cy="110680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/>
            <a:r>
              <a:rPr lang="zh-CN" altLang="en-US" sz="6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合作沟通</a:t>
            </a:r>
            <a:endParaRPr lang="zh-CN" altLang="en-US" sz="6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459677" y="3419071"/>
            <a:ext cx="3535680" cy="110680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6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冲剌高考</a:t>
            </a:r>
            <a:endParaRPr lang="zh-CN" altLang="en-US" sz="6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3848100" y="4823505"/>
            <a:ext cx="4495800" cy="676290"/>
            <a:chOff x="3848100" y="4823505"/>
            <a:chExt cx="4495800" cy="676290"/>
          </a:xfrm>
        </p:grpSpPr>
        <p:sp>
          <p:nvSpPr>
            <p:cNvPr id="12" name="任意多边形 11"/>
            <p:cNvSpPr/>
            <p:nvPr/>
          </p:nvSpPr>
          <p:spPr>
            <a:xfrm flipH="1">
              <a:off x="3848100" y="4823505"/>
              <a:ext cx="4495800" cy="676290"/>
            </a:xfrm>
            <a:custGeom>
              <a:avLst/>
              <a:gdLst>
                <a:gd name="connsiteX0" fmla="*/ 4248150 w 4495800"/>
                <a:gd name="connsiteY0" fmla="*/ 0 h 495300"/>
                <a:gd name="connsiteX1" fmla="*/ 2247900 w 4495800"/>
                <a:gd name="connsiteY1" fmla="*/ 0 h 495300"/>
                <a:gd name="connsiteX2" fmla="*/ 247650 w 4495800"/>
                <a:gd name="connsiteY2" fmla="*/ 0 h 495300"/>
                <a:gd name="connsiteX3" fmla="*/ 0 w 4495800"/>
                <a:gd name="connsiteY3" fmla="*/ 247650 h 495300"/>
                <a:gd name="connsiteX4" fmla="*/ 247650 w 4495800"/>
                <a:gd name="connsiteY4" fmla="*/ 495300 h 495300"/>
                <a:gd name="connsiteX5" fmla="*/ 2247900 w 4495800"/>
                <a:gd name="connsiteY5" fmla="*/ 495300 h 495300"/>
                <a:gd name="connsiteX6" fmla="*/ 4248150 w 4495800"/>
                <a:gd name="connsiteY6" fmla="*/ 495300 h 495300"/>
                <a:gd name="connsiteX7" fmla="*/ 4495800 w 4495800"/>
                <a:gd name="connsiteY7" fmla="*/ 247650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95800" h="495300">
                  <a:moveTo>
                    <a:pt x="4248150" y="0"/>
                  </a:moveTo>
                  <a:lnTo>
                    <a:pt x="2247900" y="0"/>
                  </a:lnTo>
                  <a:lnTo>
                    <a:pt x="247650" y="0"/>
                  </a:lnTo>
                  <a:lnTo>
                    <a:pt x="0" y="247650"/>
                  </a:lnTo>
                  <a:lnTo>
                    <a:pt x="247650" y="495300"/>
                  </a:lnTo>
                  <a:lnTo>
                    <a:pt x="2247900" y="495300"/>
                  </a:lnTo>
                  <a:lnTo>
                    <a:pt x="4248150" y="495300"/>
                  </a:lnTo>
                  <a:lnTo>
                    <a:pt x="4495800" y="2476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326900" y="4840768"/>
              <a:ext cx="3596640" cy="64516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en-US" altLang="zh-CN" sz="3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2023</a:t>
              </a:r>
              <a:r>
                <a:rPr lang="zh-CN" altLang="en-US" sz="3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秋季家长会</a:t>
              </a:r>
              <a:endParaRPr lang="zh-CN" alt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5158105" y="5876290"/>
            <a:ext cx="2339340" cy="39878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/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</a:t>
            </a: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人：</a:t>
            </a:r>
            <a:r>
              <a:rPr lang="zh-CN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叶鹏海</a:t>
            </a:r>
            <a:endParaRPr lang="zh-CN" sz="20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098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090295" cy="1017905"/>
          </a:xfrm>
          <a:prstGeom prst="ellipse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/>
      </p:transition>
    </mc:Choice>
    <mc:Fallback>
      <p:transition spd="slow">
        <p:spli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ldLvl="0" animBg="1"/>
      <p:bldP spid="4" grpId="0" animBg="1"/>
      <p:bldP spid="5" grpId="0"/>
      <p:bldP spid="6" grpId="0"/>
      <p:bldP spid="8" grpId="0"/>
      <p:bldP spid="9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 rot="5400000">
            <a:off x="4381501" y="-4382770"/>
            <a:ext cx="3428999" cy="12192000"/>
          </a:xfrm>
          <a:prstGeom prst="rect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 rot="5400000">
            <a:off x="4381501" y="-953769"/>
            <a:ext cx="3428999" cy="12192000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文本框 43"/>
          <p:cNvSpPr txBox="1"/>
          <p:nvPr/>
        </p:nvSpPr>
        <p:spPr>
          <a:xfrm>
            <a:off x="5389235" y="618601"/>
            <a:ext cx="1706880" cy="10147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6000" dirty="0" smtClean="0">
                <a:solidFill>
                  <a:schemeClr val="bg1"/>
                </a:solidFill>
                <a:latin typeface="Bloody Impact" panose="02000506000000020004" pitchFamily="2" charset="0"/>
                <a:ea typeface="苏新诗古印宋简" panose="02010609000101010101" pitchFamily="49" charset="-122"/>
              </a:rPr>
              <a:t>目录</a:t>
            </a:r>
            <a:endParaRPr lang="zh-CN" altLang="en-US" sz="6000" dirty="0" smtClean="0">
              <a:solidFill>
                <a:schemeClr val="bg1"/>
              </a:solidFill>
              <a:latin typeface="Bloody Impact" panose="02000506000000020004" pitchFamily="2" charset="0"/>
              <a:ea typeface="苏新诗古印宋简" panose="02010609000101010101" pitchFamily="49" charset="-122"/>
            </a:endParaRPr>
          </a:p>
        </p:txBody>
      </p:sp>
      <p:grpSp>
        <p:nvGrpSpPr>
          <p:cNvPr id="51" name="组合 50"/>
          <p:cNvGrpSpPr/>
          <p:nvPr/>
        </p:nvGrpSpPr>
        <p:grpSpPr>
          <a:xfrm>
            <a:off x="946151" y="2284615"/>
            <a:ext cx="1765299" cy="3030335"/>
            <a:chOff x="1371601" y="2252865"/>
            <a:chExt cx="1765299" cy="3030335"/>
          </a:xfrm>
        </p:grpSpPr>
        <p:grpSp>
          <p:nvGrpSpPr>
            <p:cNvPr id="8" name="组合 7"/>
            <p:cNvGrpSpPr/>
            <p:nvPr/>
          </p:nvGrpSpPr>
          <p:grpSpPr>
            <a:xfrm>
              <a:off x="1371601" y="2252865"/>
              <a:ext cx="1765299" cy="3030335"/>
              <a:chOff x="1638301" y="1935365"/>
              <a:chExt cx="1765299" cy="3030335"/>
            </a:xfrm>
          </p:grpSpPr>
          <p:sp>
            <p:nvSpPr>
              <p:cNvPr id="4" name="图文框 3"/>
              <p:cNvSpPr/>
              <p:nvPr/>
            </p:nvSpPr>
            <p:spPr>
              <a:xfrm>
                <a:off x="1638301" y="1935365"/>
                <a:ext cx="1765299" cy="3030335"/>
              </a:xfrm>
              <a:prstGeom prst="frame">
                <a:avLst>
                  <a:gd name="adj1" fmla="val 350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70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文本框 4"/>
              <p:cNvSpPr txBox="1"/>
              <p:nvPr/>
            </p:nvSpPr>
            <p:spPr>
              <a:xfrm>
                <a:off x="2075957" y="2015076"/>
                <a:ext cx="889987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en-US" altLang="zh-CN" sz="6000" dirty="0" smtClean="0">
                    <a:solidFill>
                      <a:schemeClr val="bg1"/>
                    </a:solidFill>
                    <a:latin typeface="Bloody Impact" panose="02000506000000020004" pitchFamily="2" charset="0"/>
                    <a:ea typeface="苏新诗古印宋简" panose="02010609000101010101" pitchFamily="49" charset="-122"/>
                  </a:rPr>
                  <a:t>01</a:t>
                </a:r>
                <a:endParaRPr lang="zh-CN" altLang="en-US" sz="6000" dirty="0">
                  <a:solidFill>
                    <a:schemeClr val="bg1"/>
                  </a:solidFill>
                  <a:latin typeface="Bloody Impact" panose="02000506000000020004" pitchFamily="2" charset="0"/>
                  <a:ea typeface="苏新诗古印宋简" panose="02010609000101010101" pitchFamily="49" charset="-122"/>
                </a:endParaRPr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1921513" y="3387642"/>
                <a:ext cx="1198880" cy="13220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zh-CN" sz="4000" b="1" dirty="0" smtClean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年段</a:t>
                </a:r>
                <a:endParaRPr lang="zh-CN" sz="40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sz="4000" b="1" dirty="0" smtClean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概况</a:t>
                </a:r>
                <a:endParaRPr lang="zh-CN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6" name="等腰三角形 45"/>
            <p:cNvSpPr/>
            <p:nvPr/>
          </p:nvSpPr>
          <p:spPr>
            <a:xfrm flipV="1">
              <a:off x="2115571" y="3427950"/>
              <a:ext cx="277357" cy="14075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3607261" y="2284286"/>
            <a:ext cx="1765299" cy="3030335"/>
            <a:chOff x="3937001" y="2252865"/>
            <a:chExt cx="1765299" cy="3030335"/>
          </a:xfrm>
        </p:grpSpPr>
        <p:grpSp>
          <p:nvGrpSpPr>
            <p:cNvPr id="25" name="组合 24"/>
            <p:cNvGrpSpPr/>
            <p:nvPr/>
          </p:nvGrpSpPr>
          <p:grpSpPr>
            <a:xfrm>
              <a:off x="3937001" y="2252865"/>
              <a:ext cx="1765299" cy="3030335"/>
              <a:chOff x="1638301" y="1935365"/>
              <a:chExt cx="1765299" cy="3030335"/>
            </a:xfrm>
          </p:grpSpPr>
          <p:sp>
            <p:nvSpPr>
              <p:cNvPr id="26" name="图文框 25"/>
              <p:cNvSpPr/>
              <p:nvPr/>
            </p:nvSpPr>
            <p:spPr>
              <a:xfrm>
                <a:off x="1638301" y="1935365"/>
                <a:ext cx="1765299" cy="3030335"/>
              </a:xfrm>
              <a:prstGeom prst="frame">
                <a:avLst>
                  <a:gd name="adj1" fmla="val 350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70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文本框 26"/>
              <p:cNvSpPr txBox="1"/>
              <p:nvPr/>
            </p:nvSpPr>
            <p:spPr>
              <a:xfrm>
                <a:off x="2029470" y="2015076"/>
                <a:ext cx="982961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en-US" altLang="zh-CN" sz="6000" dirty="0" smtClean="0">
                    <a:solidFill>
                      <a:schemeClr val="bg1"/>
                    </a:solidFill>
                    <a:latin typeface="Bloody Impact" panose="02000506000000020004" pitchFamily="2" charset="0"/>
                    <a:ea typeface="苏新诗古印宋简" panose="02010609000101010101" pitchFamily="49" charset="-122"/>
                  </a:rPr>
                  <a:t>02</a:t>
                </a:r>
                <a:endParaRPr lang="zh-CN" altLang="en-US" sz="6000" dirty="0">
                  <a:solidFill>
                    <a:schemeClr val="bg1"/>
                  </a:solidFill>
                  <a:latin typeface="Bloody Impact" panose="02000506000000020004" pitchFamily="2" charset="0"/>
                  <a:ea typeface="苏新诗古印宋简" panose="02010609000101010101" pitchFamily="49" charset="-122"/>
                </a:endParaRPr>
              </a:p>
            </p:txBody>
          </p:sp>
          <p:sp>
            <p:nvSpPr>
              <p:cNvPr id="28" name="文本框 27"/>
              <p:cNvSpPr txBox="1"/>
              <p:nvPr/>
            </p:nvSpPr>
            <p:spPr>
              <a:xfrm>
                <a:off x="1921512" y="3387642"/>
                <a:ext cx="1198880" cy="13220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zh-CN" sz="40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工作</a:t>
                </a:r>
                <a:endParaRPr lang="zh-CN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sz="40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目标</a:t>
                </a:r>
                <a:endParaRPr lang="zh-CN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7" name="等腰三角形 46"/>
            <p:cNvSpPr/>
            <p:nvPr/>
          </p:nvSpPr>
          <p:spPr>
            <a:xfrm flipV="1">
              <a:off x="4680971" y="3427950"/>
              <a:ext cx="277357" cy="14075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6332046" y="2284396"/>
            <a:ext cx="1765299" cy="3390297"/>
            <a:chOff x="6502401" y="2252865"/>
            <a:chExt cx="1765299" cy="3390297"/>
          </a:xfrm>
        </p:grpSpPr>
        <p:grpSp>
          <p:nvGrpSpPr>
            <p:cNvPr id="29" name="组合 28"/>
            <p:cNvGrpSpPr/>
            <p:nvPr/>
          </p:nvGrpSpPr>
          <p:grpSpPr>
            <a:xfrm>
              <a:off x="6502401" y="2252865"/>
              <a:ext cx="1765299" cy="3390297"/>
              <a:chOff x="1638301" y="1935365"/>
              <a:chExt cx="1765299" cy="3390297"/>
            </a:xfrm>
          </p:grpSpPr>
          <p:sp>
            <p:nvSpPr>
              <p:cNvPr id="30" name="图文框 29"/>
              <p:cNvSpPr/>
              <p:nvPr/>
            </p:nvSpPr>
            <p:spPr>
              <a:xfrm>
                <a:off x="1638301" y="1935365"/>
                <a:ext cx="1765299" cy="3030335"/>
              </a:xfrm>
              <a:prstGeom prst="frame">
                <a:avLst>
                  <a:gd name="adj1" fmla="val 350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70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文本框 30"/>
              <p:cNvSpPr txBox="1"/>
              <p:nvPr/>
            </p:nvSpPr>
            <p:spPr>
              <a:xfrm>
                <a:off x="1917284" y="1958561"/>
                <a:ext cx="1005403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en-US" altLang="zh-CN" sz="6000" dirty="0" smtClean="0">
                    <a:solidFill>
                      <a:schemeClr val="bg1"/>
                    </a:solidFill>
                    <a:latin typeface="Bloody Impact" panose="02000506000000020004" pitchFamily="2" charset="0"/>
                    <a:ea typeface="苏新诗古印宋简" panose="02010609000101010101" pitchFamily="49" charset="-122"/>
                  </a:rPr>
                  <a:t>03</a:t>
                </a:r>
                <a:endParaRPr lang="zh-CN" altLang="en-US" sz="6000" dirty="0">
                  <a:solidFill>
                    <a:schemeClr val="bg1"/>
                  </a:solidFill>
                  <a:latin typeface="Bloody Impact" panose="02000506000000020004" pitchFamily="2" charset="0"/>
                  <a:ea typeface="苏新诗古印宋简" panose="02010609000101010101" pitchFamily="49" charset="-122"/>
                </a:endParaRPr>
              </a:p>
            </p:txBody>
          </p:sp>
          <p:sp>
            <p:nvSpPr>
              <p:cNvPr id="32" name="文本框 31"/>
              <p:cNvSpPr txBox="1"/>
              <p:nvPr/>
            </p:nvSpPr>
            <p:spPr>
              <a:xfrm>
                <a:off x="1927365" y="3387642"/>
                <a:ext cx="1198880" cy="19380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zh-CN" sz="40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备考</a:t>
                </a:r>
                <a:endParaRPr lang="zh-CN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r>
                  <a:rPr lang="zh-CN" sz="40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策略</a:t>
                </a:r>
                <a:endParaRPr lang="en-US" altLang="zh-CN" sz="40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/>
                <a:endParaRPr lang="zh-CN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8" name="等腰三角形 47"/>
            <p:cNvSpPr/>
            <p:nvPr/>
          </p:nvSpPr>
          <p:spPr>
            <a:xfrm flipV="1">
              <a:off x="7246371" y="3427950"/>
              <a:ext cx="277357" cy="14075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9034606" y="2363803"/>
            <a:ext cx="1210588" cy="347662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p>
            <a:pPr algn="ctr"/>
            <a:r>
              <a:rPr lang="en-US" altLang="zh-CN" sz="6000" dirty="0" smtClean="0">
                <a:solidFill>
                  <a:schemeClr val="bg1"/>
                </a:solidFill>
                <a:latin typeface="Bloody Impact" panose="02000506000000020004" pitchFamily="2" charset="0"/>
                <a:ea typeface="苏新诗古印宋简" panose="02010609000101010101" pitchFamily="49" charset="-122"/>
                <a:sym typeface="+mn-ea"/>
              </a:rPr>
              <a:t>04</a:t>
            </a:r>
            <a:endParaRPr lang="en-US" altLang="zh-CN" sz="4000" dirty="0" smtClean="0">
              <a:solidFill>
                <a:schemeClr val="bg1"/>
              </a:solidFill>
              <a:latin typeface="Bloody Impact" panose="02000506000000020004" pitchFamily="2" charset="0"/>
              <a:ea typeface="苏新诗古印宋简" panose="02010609000101010101" pitchFamily="49" charset="-122"/>
              <a:sym typeface="+mn-ea"/>
            </a:endParaRPr>
          </a:p>
          <a:p>
            <a:pPr algn="ctr"/>
            <a:endParaRPr lang="zh-CN" sz="4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sz="4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sz="4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sz="4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等腰三角形 9"/>
          <p:cNvSpPr/>
          <p:nvPr/>
        </p:nvSpPr>
        <p:spPr>
          <a:xfrm flipV="1">
            <a:off x="9613476" y="3427731"/>
            <a:ext cx="277357" cy="14075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/>
        </p:nvGrpSpPr>
        <p:grpSpPr>
          <a:xfrm rot="0">
            <a:off x="8858250" y="2261235"/>
            <a:ext cx="1765300" cy="3390411"/>
            <a:chOff x="1638301" y="1935365"/>
            <a:chExt cx="1765299" cy="3390145"/>
          </a:xfrm>
        </p:grpSpPr>
        <p:sp>
          <p:nvSpPr>
            <p:cNvPr id="21" name="图文框 20"/>
            <p:cNvSpPr/>
            <p:nvPr/>
          </p:nvSpPr>
          <p:spPr>
            <a:xfrm>
              <a:off x="1638301" y="1935365"/>
              <a:ext cx="1765299" cy="3030335"/>
            </a:xfrm>
            <a:prstGeom prst="frame">
              <a:avLst>
                <a:gd name="adj1" fmla="val 350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700">
                <a:solidFill>
                  <a:schemeClr val="tx1"/>
                </a:solidFill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2376806" y="2039200"/>
              <a:ext cx="309880" cy="101473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p>
              <a:pPr algn="ctr"/>
              <a:endParaRPr lang="zh-CN" altLang="en-US" sz="6000" dirty="0">
                <a:solidFill>
                  <a:schemeClr val="bg1"/>
                </a:solidFill>
                <a:latin typeface="Bloody Impact" panose="02000506000000020004" pitchFamily="2" charset="0"/>
                <a:ea typeface="苏新诗古印宋简" panose="02010609000101010101" pitchFamily="49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1927365" y="3387642"/>
              <a:ext cx="1198879" cy="1937868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p>
              <a:pPr algn="ctr"/>
              <a:r>
                <a:rPr lang="zh-CN" sz="40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其它</a:t>
              </a:r>
              <a:endParaRPr lang="zh-CN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sz="40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方面</a:t>
              </a:r>
              <a:endParaRPr lang="en-US" altLang="zh-CN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endParaRPr lang="zh-CN" sz="4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4098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-1270"/>
            <a:ext cx="1090295" cy="1017905"/>
          </a:xfrm>
          <a:prstGeom prst="ellipse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"/>
            <a:ext cx="6096000" cy="6858000"/>
          </a:xfrm>
          <a:prstGeom prst="rect">
            <a:avLst/>
          </a:prstGeom>
          <a:solidFill>
            <a:schemeClr val="accent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图文框 3"/>
          <p:cNvSpPr/>
          <p:nvPr/>
        </p:nvSpPr>
        <p:spPr>
          <a:xfrm>
            <a:off x="1514475" y="1717229"/>
            <a:ext cx="9163052" cy="3423542"/>
          </a:xfrm>
          <a:prstGeom prst="frame">
            <a:avLst>
              <a:gd name="adj1" fmla="val 412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64699" y="1851561"/>
            <a:ext cx="2525050" cy="31547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9900" dirty="0" smtClean="0">
                <a:solidFill>
                  <a:schemeClr val="bg1"/>
                </a:solidFill>
                <a:latin typeface="Bloody Impact" panose="02000506000000020004" pitchFamily="2" charset="0"/>
                <a:ea typeface="苏新诗古印宋简" panose="02010609000101010101" pitchFamily="49" charset="-122"/>
              </a:rPr>
              <a:t>01</a:t>
            </a:r>
            <a:endParaRPr lang="zh-CN" altLang="en-US" sz="19900" dirty="0">
              <a:solidFill>
                <a:schemeClr val="bg1"/>
              </a:solidFill>
              <a:latin typeface="Bloody Impact" panose="02000506000000020004" pitchFamily="2" charset="0"/>
              <a:ea typeface="苏新诗古印宋简" panose="02010609000101010101" pitchFamily="49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531269" y="2589252"/>
            <a:ext cx="3535680" cy="110680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6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年段概况</a:t>
            </a:r>
            <a:endParaRPr lang="zh-CN" altLang="en-US" sz="6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燕尾形 9"/>
          <p:cNvSpPr/>
          <p:nvPr/>
        </p:nvSpPr>
        <p:spPr>
          <a:xfrm>
            <a:off x="5355932" y="3181350"/>
            <a:ext cx="368299" cy="4953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4098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23495"/>
            <a:ext cx="1090295" cy="1017905"/>
          </a:xfrm>
          <a:prstGeom prst="ellipse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"/>
            <a:ext cx="6096000" cy="6858000"/>
          </a:xfrm>
          <a:prstGeom prst="rect">
            <a:avLst/>
          </a:prstGeom>
          <a:solidFill>
            <a:schemeClr val="accent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图文框 3"/>
          <p:cNvSpPr/>
          <p:nvPr/>
        </p:nvSpPr>
        <p:spPr>
          <a:xfrm>
            <a:off x="1514475" y="1717229"/>
            <a:ext cx="9163052" cy="3423542"/>
          </a:xfrm>
          <a:prstGeom prst="frame">
            <a:avLst>
              <a:gd name="adj1" fmla="val 412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70642" y="1851561"/>
            <a:ext cx="2913165" cy="31547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9900" dirty="0" smtClean="0">
                <a:solidFill>
                  <a:schemeClr val="bg1"/>
                </a:solidFill>
                <a:latin typeface="Bloody Impact" panose="02000506000000020004" pitchFamily="2" charset="0"/>
                <a:ea typeface="苏新诗古印宋简" panose="02010609000101010101" pitchFamily="49" charset="-122"/>
              </a:rPr>
              <a:t>02</a:t>
            </a:r>
            <a:endParaRPr lang="zh-CN" altLang="en-US" sz="19900" dirty="0">
              <a:solidFill>
                <a:schemeClr val="bg1"/>
              </a:solidFill>
              <a:latin typeface="Bloody Impact" panose="02000506000000020004" pitchFamily="2" charset="0"/>
              <a:ea typeface="苏新诗古印宋简" panose="02010609000101010101" pitchFamily="49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531269" y="2589252"/>
            <a:ext cx="3535680" cy="110680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6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数据分析</a:t>
            </a:r>
            <a:endParaRPr lang="zh-CN" altLang="en-US" sz="6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燕尾形 9"/>
          <p:cNvSpPr/>
          <p:nvPr/>
        </p:nvSpPr>
        <p:spPr>
          <a:xfrm>
            <a:off x="5355932" y="3181350"/>
            <a:ext cx="368299" cy="4953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4098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090295" cy="1017905"/>
          </a:xfrm>
          <a:prstGeom prst="ellipse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"/>
            <a:ext cx="6096000" cy="6858000"/>
          </a:xfrm>
          <a:prstGeom prst="rect">
            <a:avLst/>
          </a:prstGeom>
          <a:solidFill>
            <a:schemeClr val="accent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图文框 3"/>
          <p:cNvSpPr/>
          <p:nvPr/>
        </p:nvSpPr>
        <p:spPr>
          <a:xfrm>
            <a:off x="1514475" y="1717229"/>
            <a:ext cx="9163052" cy="3423542"/>
          </a:xfrm>
          <a:prstGeom prst="frame">
            <a:avLst>
              <a:gd name="adj1" fmla="val 412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173941" y="1851561"/>
            <a:ext cx="2906566" cy="31547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9900" dirty="0" smtClean="0">
                <a:solidFill>
                  <a:schemeClr val="bg1"/>
                </a:solidFill>
                <a:latin typeface="Bloody Impact" panose="02000506000000020004" pitchFamily="2" charset="0"/>
                <a:ea typeface="苏新诗古印宋简" panose="02010609000101010101" pitchFamily="49" charset="-122"/>
              </a:rPr>
              <a:t>03</a:t>
            </a:r>
            <a:endParaRPr lang="zh-CN" altLang="en-US" sz="19900" dirty="0">
              <a:solidFill>
                <a:schemeClr val="bg1"/>
              </a:solidFill>
              <a:latin typeface="Bloody Impact" panose="02000506000000020004" pitchFamily="2" charset="0"/>
              <a:ea typeface="苏新诗古印宋简" panose="02010609000101010101" pitchFamily="49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531269" y="2589252"/>
            <a:ext cx="3535680" cy="110680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6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备考策略</a:t>
            </a:r>
            <a:endParaRPr lang="en-US" altLang="zh-CN" sz="6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燕尾形 9"/>
          <p:cNvSpPr/>
          <p:nvPr/>
        </p:nvSpPr>
        <p:spPr>
          <a:xfrm>
            <a:off x="5355932" y="3181350"/>
            <a:ext cx="368299" cy="4953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4098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090295" cy="1017905"/>
          </a:xfrm>
          <a:prstGeom prst="ellipse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"/>
            <a:ext cx="6096000" cy="6858000"/>
          </a:xfrm>
          <a:prstGeom prst="rect">
            <a:avLst/>
          </a:prstGeom>
          <a:solidFill>
            <a:schemeClr val="accent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图文框 3"/>
          <p:cNvSpPr/>
          <p:nvPr/>
        </p:nvSpPr>
        <p:spPr>
          <a:xfrm>
            <a:off x="1514475" y="1717229"/>
            <a:ext cx="9163052" cy="3423542"/>
          </a:xfrm>
          <a:prstGeom prst="frame">
            <a:avLst>
              <a:gd name="adj1" fmla="val 412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27049" y="1851561"/>
            <a:ext cx="2800350" cy="31534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19900" dirty="0" smtClean="0">
                <a:solidFill>
                  <a:schemeClr val="bg1"/>
                </a:solidFill>
                <a:latin typeface="Bloody Impact" panose="02000506000000020004" pitchFamily="2" charset="0"/>
                <a:ea typeface="苏新诗古印宋简" panose="02010609000101010101" pitchFamily="49" charset="-122"/>
              </a:rPr>
              <a:t>04</a:t>
            </a:r>
            <a:endParaRPr lang="zh-CN" altLang="en-US" sz="19900" dirty="0">
              <a:solidFill>
                <a:schemeClr val="bg1"/>
              </a:solidFill>
              <a:latin typeface="Bloody Impact" panose="02000506000000020004" pitchFamily="2" charset="0"/>
              <a:ea typeface="苏新诗古印宋简" panose="02010609000101010101" pitchFamily="49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531269" y="2589252"/>
            <a:ext cx="3535680" cy="110680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6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其它方面</a:t>
            </a:r>
            <a:endParaRPr lang="en-US" altLang="zh-CN" sz="6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燕尾形 9"/>
          <p:cNvSpPr/>
          <p:nvPr/>
        </p:nvSpPr>
        <p:spPr>
          <a:xfrm>
            <a:off x="5355932" y="3181350"/>
            <a:ext cx="368299" cy="4953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4098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090295" cy="1017905"/>
          </a:xfrm>
          <a:prstGeom prst="ellipse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  <p:bldP spid="9" grpId="0"/>
      <p:bldP spid="10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"/>
            <a:ext cx="6096000" cy="6858000"/>
          </a:xfrm>
          <a:prstGeom prst="rect">
            <a:avLst/>
          </a:prstGeom>
          <a:solidFill>
            <a:srgbClr val="00206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6096000" y="1"/>
            <a:ext cx="6096000" cy="6858000"/>
          </a:xfrm>
          <a:prstGeom prst="rect">
            <a:avLst/>
          </a:prstGeom>
          <a:solidFill>
            <a:srgbClr val="C0000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图文框 3"/>
          <p:cNvSpPr/>
          <p:nvPr/>
        </p:nvSpPr>
        <p:spPr>
          <a:xfrm>
            <a:off x="874713" y="1028700"/>
            <a:ext cx="10442575" cy="4217847"/>
          </a:xfrm>
          <a:prstGeom prst="frame">
            <a:avLst>
              <a:gd name="adj1" fmla="val 412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78108" y="1807662"/>
            <a:ext cx="4442242" cy="264687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/>
            <a:r>
              <a:rPr lang="zh-CN" altLang="en-US" sz="16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</a:t>
            </a:r>
            <a:endParaRPr lang="zh-CN" altLang="en-US" sz="16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459677" y="1807662"/>
            <a:ext cx="4442242" cy="264687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16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聆听</a:t>
            </a:r>
            <a:endParaRPr lang="zh-CN" altLang="en-US" sz="16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3848100" y="4823505"/>
            <a:ext cx="4495800" cy="676290"/>
            <a:chOff x="3848100" y="4823505"/>
            <a:chExt cx="4495800" cy="676290"/>
          </a:xfrm>
        </p:grpSpPr>
        <p:sp>
          <p:nvSpPr>
            <p:cNvPr id="12" name="任意多边形 11"/>
            <p:cNvSpPr/>
            <p:nvPr/>
          </p:nvSpPr>
          <p:spPr>
            <a:xfrm flipH="1">
              <a:off x="3848100" y="4823505"/>
              <a:ext cx="4495800" cy="676290"/>
            </a:xfrm>
            <a:custGeom>
              <a:avLst/>
              <a:gdLst>
                <a:gd name="connsiteX0" fmla="*/ 4248150 w 4495800"/>
                <a:gd name="connsiteY0" fmla="*/ 0 h 495300"/>
                <a:gd name="connsiteX1" fmla="*/ 2247900 w 4495800"/>
                <a:gd name="connsiteY1" fmla="*/ 0 h 495300"/>
                <a:gd name="connsiteX2" fmla="*/ 247650 w 4495800"/>
                <a:gd name="connsiteY2" fmla="*/ 0 h 495300"/>
                <a:gd name="connsiteX3" fmla="*/ 0 w 4495800"/>
                <a:gd name="connsiteY3" fmla="*/ 247650 h 495300"/>
                <a:gd name="connsiteX4" fmla="*/ 247650 w 4495800"/>
                <a:gd name="connsiteY4" fmla="*/ 495300 h 495300"/>
                <a:gd name="connsiteX5" fmla="*/ 2247900 w 4495800"/>
                <a:gd name="connsiteY5" fmla="*/ 495300 h 495300"/>
                <a:gd name="connsiteX6" fmla="*/ 4248150 w 4495800"/>
                <a:gd name="connsiteY6" fmla="*/ 495300 h 495300"/>
                <a:gd name="connsiteX7" fmla="*/ 4495800 w 4495800"/>
                <a:gd name="connsiteY7" fmla="*/ 247650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95800" h="495300">
                  <a:moveTo>
                    <a:pt x="4248150" y="0"/>
                  </a:moveTo>
                  <a:lnTo>
                    <a:pt x="2247900" y="0"/>
                  </a:lnTo>
                  <a:lnTo>
                    <a:pt x="247650" y="0"/>
                  </a:lnTo>
                  <a:lnTo>
                    <a:pt x="0" y="247650"/>
                  </a:lnTo>
                  <a:lnTo>
                    <a:pt x="247650" y="495300"/>
                  </a:lnTo>
                  <a:lnTo>
                    <a:pt x="2247900" y="495300"/>
                  </a:lnTo>
                  <a:lnTo>
                    <a:pt x="4248150" y="495300"/>
                  </a:lnTo>
                  <a:lnTo>
                    <a:pt x="4495800" y="2476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184134" y="4840768"/>
              <a:ext cx="1847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endParaRPr lang="zh-CN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5751524" y="582521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/>
            <a:endParaRPr lang="zh-CN" altLang="en-US"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281877" y="582521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endParaRPr lang="zh-CN" altLang="en-US"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098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10795"/>
            <a:ext cx="1090295" cy="1017905"/>
          </a:xfrm>
          <a:prstGeom prst="ellipse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/>
      </p:transition>
    </mc:Choice>
    <mc:Fallback>
      <p:transition spd="slow">
        <p:spli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8" grpId="0"/>
      <p:bldP spid="9" grpId="0"/>
      <p:bldP spid="14" grpId="0"/>
      <p:bldP spid="15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1603,&quot;width&quot;:1717}"/>
  <p:tag name="KSO_WM_BEAUTIFY_FLAG" val=""/>
</p:tagLst>
</file>

<file path=ppt/tags/tag2.xml><?xml version="1.0" encoding="utf-8"?>
<p:tagLst xmlns:p="http://schemas.openxmlformats.org/presentationml/2006/main">
  <p:tag name="KSO_WM_UNIT_PLACING_PICTURE_USER_VIEWPORT" val="{&quot;height&quot;:1603,&quot;width&quot;:1717}"/>
  <p:tag name="KSO_WM_BEAUTIFY_FLAG" val=""/>
</p:tagLst>
</file>

<file path=ppt/tags/tag3.xml><?xml version="1.0" encoding="utf-8"?>
<p:tagLst xmlns:p="http://schemas.openxmlformats.org/presentationml/2006/main">
  <p:tag name="KSO_WM_UNIT_PLACING_PICTURE_USER_VIEWPORT" val="{&quot;height&quot;:1603,&quot;width&quot;:1717}"/>
  <p:tag name="KSO_WM_BEAUTIFY_FLAG" val=""/>
</p:tagLst>
</file>

<file path=ppt/tags/tag4.xml><?xml version="1.0" encoding="utf-8"?>
<p:tagLst xmlns:p="http://schemas.openxmlformats.org/presentationml/2006/main">
  <p:tag name="KSO_WM_UNIT_PLACING_PICTURE_USER_VIEWPORT" val="{&quot;height&quot;:1603,&quot;width&quot;:1717}"/>
  <p:tag name="KSO_WM_BEAUTIFY_FLAG" val=""/>
</p:tagLst>
</file>

<file path=ppt/tags/tag5.xml><?xml version="1.0" encoding="utf-8"?>
<p:tagLst xmlns:p="http://schemas.openxmlformats.org/presentationml/2006/main">
  <p:tag name="KSO_WM_UNIT_PLACING_PICTURE_USER_VIEWPORT" val="{&quot;height&quot;:1603,&quot;width&quot;:1717}"/>
  <p:tag name="KSO_WM_BEAUTIFY_FLAG" val=""/>
</p:tagLst>
</file>

<file path=ppt/tags/tag6.xml><?xml version="1.0" encoding="utf-8"?>
<p:tagLst xmlns:p="http://schemas.openxmlformats.org/presentationml/2006/main">
  <p:tag name="KSO_WM_UNIT_PLACING_PICTURE_USER_VIEWPORT" val="{&quot;height&quot;:1603,&quot;width&quot;:1717}"/>
  <p:tag name="KSO_WM_BEAUTIFY_FLAG" val=""/>
</p:tagLst>
</file>

<file path=ppt/tags/tag7.xml><?xml version="1.0" encoding="utf-8"?>
<p:tagLst xmlns:p="http://schemas.openxmlformats.org/presentationml/2006/main">
  <p:tag name="KSO_WM_UNIT_PLACING_PICTURE_USER_VIEWPORT" val="{&quot;height&quot;:1603,&quot;width&quot;:1717}"/>
  <p:tag name="KSO_WM_BEAUTIFY_FLAG" val=""/>
</p:tagLst>
</file>

<file path=ppt/tags/tag8.xml><?xml version="1.0" encoding="utf-8"?>
<p:tagLst xmlns:p="http://schemas.openxmlformats.org/presentationml/2006/main">
  <p:tag name="ISPRING_PRESENTATION_TITLE" val="PowerPoint 演示文稿"/>
  <p:tag name="KSO_WPP_MARK_KEY" val="17d01320-8e7d-484a-9746-a9d18416c0da"/>
  <p:tag name="COMMONDATA" val="eyJoZGlkIjoiOTVjYjEzYzcyOTBlNGUyMDIxY2M2OWRhOWQwYTVjYzgifQ=="/>
  <p:tag name="commondata" val="eyJoZGlkIjoiMzRjZjZhNGRkMjdhNjQ0NmJmY2FjYWVjZTY4M2JkYjkifQ=="/>
</p:tagLst>
</file>

<file path=ppt/theme/theme1.xml><?xml version="1.0" encoding="utf-8"?>
<a:theme xmlns:a="http://schemas.openxmlformats.org/drawingml/2006/main" name="包图主题2">
  <a:themeElements>
    <a:clrScheme name="自定义 366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C00000"/>
      </a:accent1>
      <a:accent2>
        <a:srgbClr val="002060"/>
      </a:accent2>
      <a:accent3>
        <a:srgbClr val="C00000"/>
      </a:accent3>
      <a:accent4>
        <a:srgbClr val="002060"/>
      </a:accent4>
      <a:accent5>
        <a:srgbClr val="C00000"/>
      </a:accent5>
      <a:accent6>
        <a:srgbClr val="002060"/>
      </a:accent6>
      <a:hlink>
        <a:srgbClr val="C00000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包图主题2</Template>
  <TotalTime>0</TotalTime>
  <Words>86</Words>
  <Application>WPS 演示</Application>
  <PresentationFormat>自定义</PresentationFormat>
  <Paragraphs>60</Paragraphs>
  <Slides>7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Bloody Impact</vt:lpstr>
      <vt:lpstr>Impact</vt:lpstr>
      <vt:lpstr>苏新诗古印宋简</vt:lpstr>
      <vt:lpstr>Calibri</vt:lpstr>
      <vt:lpstr>Arial Unicode MS</vt:lpstr>
      <vt:lpstr>等线</vt:lpstr>
      <vt:lpstr>包图主题2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lenovo</cp:lastModifiedBy>
  <cp:revision>99</cp:revision>
  <dcterms:created xsi:type="dcterms:W3CDTF">2017-08-18T03:02:00Z</dcterms:created>
  <dcterms:modified xsi:type="dcterms:W3CDTF">2023-12-07T02:27:51Z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47AA598AF6D848CB88F1E3820894EFBA</vt:lpwstr>
  </property>
</Properties>
</file>